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B0C-7DAA-4E2D-B740-6314D931157F}" type="datetimeFigureOut">
              <a:rPr lang="hr-HR" smtClean="0"/>
              <a:t>7.9.2017.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26EF-230D-4FF1-8E32-EE9412518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569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B0C-7DAA-4E2D-B740-6314D931157F}" type="datetimeFigureOut">
              <a:rPr lang="hr-HR" smtClean="0"/>
              <a:t>7.9.2017.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26EF-230D-4FF1-8E32-EE9412518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449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B0C-7DAA-4E2D-B740-6314D931157F}" type="datetimeFigureOut">
              <a:rPr lang="hr-HR" smtClean="0"/>
              <a:t>7.9.2017.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26EF-230D-4FF1-8E32-EE9412518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369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B0C-7DAA-4E2D-B740-6314D931157F}" type="datetimeFigureOut">
              <a:rPr lang="hr-HR" smtClean="0"/>
              <a:t>7.9.2017.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26EF-230D-4FF1-8E32-EE9412518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362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B0C-7DAA-4E2D-B740-6314D931157F}" type="datetimeFigureOut">
              <a:rPr lang="hr-HR" smtClean="0"/>
              <a:t>7.9.2017.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26EF-230D-4FF1-8E32-EE9412518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357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B0C-7DAA-4E2D-B740-6314D931157F}" type="datetimeFigureOut">
              <a:rPr lang="hr-HR" smtClean="0"/>
              <a:t>7.9.2017.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26EF-230D-4FF1-8E32-EE9412518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420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B0C-7DAA-4E2D-B740-6314D931157F}" type="datetimeFigureOut">
              <a:rPr lang="hr-HR" smtClean="0"/>
              <a:t>7.9.2017.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26EF-230D-4FF1-8E32-EE9412518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846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B0C-7DAA-4E2D-B740-6314D931157F}" type="datetimeFigureOut">
              <a:rPr lang="hr-HR" smtClean="0"/>
              <a:t>7.9.2017.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26EF-230D-4FF1-8E32-EE9412518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552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B0C-7DAA-4E2D-B740-6314D931157F}" type="datetimeFigureOut">
              <a:rPr lang="hr-HR" smtClean="0"/>
              <a:t>7.9.2017.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26EF-230D-4FF1-8E32-EE9412518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32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B0C-7DAA-4E2D-B740-6314D931157F}" type="datetimeFigureOut">
              <a:rPr lang="hr-HR" smtClean="0"/>
              <a:t>7.9.2017.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26EF-230D-4FF1-8E32-EE9412518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68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B0C-7DAA-4E2D-B740-6314D931157F}" type="datetimeFigureOut">
              <a:rPr lang="hr-HR" smtClean="0"/>
              <a:t>7.9.2017.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26EF-230D-4FF1-8E32-EE9412518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334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FB0C-7DAA-4E2D-B740-6314D931157F}" type="datetimeFigureOut">
              <a:rPr lang="hr-HR" smtClean="0"/>
              <a:t>7.9.2017.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D26EF-230D-4FF1-8E32-EE9412518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183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HKD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Podružnica SZ – Varaždin</a:t>
            </a:r>
          </a:p>
          <a:p>
            <a:r>
              <a:rPr lang="hr-HR" dirty="0" smtClean="0"/>
              <a:t>Mihaela </a:t>
            </a:r>
            <a:r>
              <a:rPr lang="hr-HR" dirty="0" err="1" smtClean="0"/>
              <a:t>Vrbnjak</a:t>
            </a:r>
            <a:r>
              <a:rPr lang="hr-HR" dirty="0" smtClean="0"/>
              <a:t> </a:t>
            </a:r>
            <a:r>
              <a:rPr lang="hr-HR" dirty="0" err="1" smtClean="0"/>
              <a:t>Grđan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67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Predavanje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b="1" i="1" dirty="0" smtClean="0"/>
              <a:t>E </a:t>
            </a:r>
            <a:r>
              <a:rPr lang="hr-HR" b="1" dirty="0" smtClean="0"/>
              <a:t>– škola  kemije </a:t>
            </a:r>
            <a:r>
              <a:rPr lang="hr-HR" dirty="0" smtClean="0"/>
              <a:t>(Izvanredni </a:t>
            </a:r>
            <a:r>
              <a:rPr lang="hr-HR" dirty="0" err="1" smtClean="0"/>
              <a:t>prof.doc.dr.sc.Nenad</a:t>
            </a:r>
            <a:r>
              <a:rPr lang="hr-HR" dirty="0" smtClean="0"/>
              <a:t> </a:t>
            </a:r>
            <a:r>
              <a:rPr lang="hr-HR" dirty="0" err="1" smtClean="0"/>
              <a:t>Judaš</a:t>
            </a:r>
            <a:r>
              <a:rPr lang="hr-HR" dirty="0" smtClean="0"/>
              <a:t>, PMF ) održane su po dvije radionice u trajanju od 90 min za učenike sedmog razreda, osmog razreda, 1. i 2. razreda srednje škole, 3. i 4. razreda srednje škole i učitelje </a:t>
            </a:r>
            <a:r>
              <a:rPr lang="hr-HR" smtClean="0"/>
              <a:t>i </a:t>
            </a:r>
            <a:r>
              <a:rPr lang="hr-HR" smtClean="0"/>
              <a:t>nastavnike</a:t>
            </a:r>
            <a:r>
              <a:rPr lang="hr-HR"/>
              <a:t> </a:t>
            </a:r>
            <a:r>
              <a:rPr lang="hr-HR" smtClean="0"/>
              <a:t>(7.2.2017.)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- Predavanja:</a:t>
            </a:r>
            <a:r>
              <a:rPr lang="hr-HR" dirty="0"/>
              <a:t> „ Manje poznati spojevi halogenih elemenata“ i „ </a:t>
            </a:r>
            <a:r>
              <a:rPr lang="hr-HR" dirty="0" err="1"/>
              <a:t>Biosinteza</a:t>
            </a:r>
            <a:r>
              <a:rPr lang="hr-HR" dirty="0"/>
              <a:t> proteina“ </a:t>
            </a:r>
            <a:r>
              <a:rPr lang="hr-HR" dirty="0" smtClean="0"/>
              <a:t>koje je</a:t>
            </a:r>
            <a:r>
              <a:rPr lang="hr-HR" dirty="0"/>
              <a:t> </a:t>
            </a:r>
            <a:r>
              <a:rPr lang="hr-HR" dirty="0" smtClean="0"/>
              <a:t>održao </a:t>
            </a:r>
            <a:r>
              <a:rPr lang="hr-HR" dirty="0" err="1"/>
              <a:t>doc.dr</a:t>
            </a:r>
            <a:r>
              <a:rPr lang="hr-HR" dirty="0"/>
              <a:t>. Tomislav </a:t>
            </a:r>
            <a:r>
              <a:rPr lang="hr-HR" dirty="0" err="1"/>
              <a:t>Portada</a:t>
            </a:r>
            <a:r>
              <a:rPr lang="hr-HR" dirty="0"/>
              <a:t> s Instituta Ruđer Bošković </a:t>
            </a:r>
            <a:r>
              <a:rPr lang="hr-HR" dirty="0" smtClean="0"/>
              <a:t>sa suradnicima u </a:t>
            </a:r>
            <a:r>
              <a:rPr lang="hr-HR" dirty="0"/>
              <a:t>sklopu niza predavanja i radionica 1. ljetne škole kemije Prve gimnazije </a:t>
            </a:r>
            <a:r>
              <a:rPr lang="hr-HR" dirty="0" smtClean="0"/>
              <a:t>Varaždin. (28.6.2017.)</a:t>
            </a:r>
            <a:endParaRPr lang="hr-HR" dirty="0"/>
          </a:p>
          <a:p>
            <a:pPr>
              <a:buFontTx/>
              <a:buChar char="-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59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50"/>
            <a:ext cx="6705600" cy="374724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24" y="411561"/>
            <a:ext cx="6021622" cy="336502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24" y="3377658"/>
            <a:ext cx="6187876" cy="345793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" y="3438983"/>
            <a:ext cx="5936673" cy="33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65</Words>
  <Application>Microsoft Office PowerPoint</Application>
  <PresentationFormat>Široki zaslon</PresentationFormat>
  <Paragraphs>6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sustava Office</vt:lpstr>
      <vt:lpstr>HKD </vt:lpstr>
      <vt:lpstr>Predavanje 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Mihaela</dc:creator>
  <cp:lastModifiedBy>Mihaela</cp:lastModifiedBy>
  <cp:revision>5</cp:revision>
  <dcterms:created xsi:type="dcterms:W3CDTF">2016-09-22T19:08:33Z</dcterms:created>
  <dcterms:modified xsi:type="dcterms:W3CDTF">2017-09-07T17:12:05Z</dcterms:modified>
</cp:coreProperties>
</file>